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7" r:id="rId5"/>
    <p:sldId id="293" r:id="rId6"/>
    <p:sldId id="300" r:id="rId7"/>
    <p:sldId id="302" r:id="rId8"/>
    <p:sldId id="303" r:id="rId9"/>
    <p:sldId id="304" r:id="rId10"/>
    <p:sldId id="305" r:id="rId11"/>
    <p:sldId id="301" r:id="rId12"/>
    <p:sldId id="307" r:id="rId13"/>
    <p:sldId id="306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29" autoAdjust="0"/>
  </p:normalViewPr>
  <p:slideViewPr>
    <p:cSldViewPr>
      <p:cViewPr varScale="1">
        <p:scale>
          <a:sx n="50" d="100"/>
          <a:sy n="50" d="100"/>
        </p:scale>
        <p:origin x="-11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18C15-C1FD-4BE9-BFAC-B129E0968E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83FD9D1-6CCD-448B-B6DD-34858CC67BDD}">
      <dgm:prSet phldrT="[Tekst]"/>
      <dgm:spPr/>
      <dgm:t>
        <a:bodyPr/>
        <a:lstStyle/>
        <a:p>
          <a:r>
            <a:rPr lang="nb-NO" dirty="0" smtClean="0"/>
            <a:t>Data</a:t>
          </a:r>
          <a:endParaRPr lang="nb-NO" dirty="0"/>
        </a:p>
      </dgm:t>
    </dgm:pt>
    <dgm:pt modelId="{E2566D90-8E8B-4BB0-871E-70B04158CB43}" type="parTrans" cxnId="{D2E3A167-57C2-4A1B-AD02-5A2D00379032}">
      <dgm:prSet/>
      <dgm:spPr/>
      <dgm:t>
        <a:bodyPr/>
        <a:lstStyle/>
        <a:p>
          <a:endParaRPr lang="nb-NO"/>
        </a:p>
      </dgm:t>
    </dgm:pt>
    <dgm:pt modelId="{B964A961-F689-44B3-AD0D-227EBDD620A8}" type="sibTrans" cxnId="{D2E3A167-57C2-4A1B-AD02-5A2D00379032}">
      <dgm:prSet/>
      <dgm:spPr/>
      <dgm:t>
        <a:bodyPr/>
        <a:lstStyle/>
        <a:p>
          <a:endParaRPr lang="nb-NO"/>
        </a:p>
      </dgm:t>
    </dgm:pt>
    <dgm:pt modelId="{98326C16-8156-4611-A107-99FAB981F99B}">
      <dgm:prSet phldrT="[Tekst]"/>
      <dgm:spPr/>
      <dgm:t>
        <a:bodyPr/>
        <a:lstStyle/>
        <a:p>
          <a:r>
            <a:rPr lang="nb-NO" dirty="0" smtClean="0"/>
            <a:t>937 dommer</a:t>
          </a:r>
          <a:endParaRPr lang="nb-NO" dirty="0"/>
        </a:p>
      </dgm:t>
    </dgm:pt>
    <dgm:pt modelId="{24041B73-EF08-450C-BD18-45CD159FB6A4}" type="parTrans" cxnId="{A7288405-18DA-4903-878E-A1542F4CC7D5}">
      <dgm:prSet/>
      <dgm:spPr/>
      <dgm:t>
        <a:bodyPr/>
        <a:lstStyle/>
        <a:p>
          <a:endParaRPr lang="nb-NO"/>
        </a:p>
      </dgm:t>
    </dgm:pt>
    <dgm:pt modelId="{878BCF61-2CAF-484E-B132-BA67EFC33F3D}" type="sibTrans" cxnId="{A7288405-18DA-4903-878E-A1542F4CC7D5}">
      <dgm:prSet/>
      <dgm:spPr/>
      <dgm:t>
        <a:bodyPr/>
        <a:lstStyle/>
        <a:p>
          <a:endParaRPr lang="nb-NO"/>
        </a:p>
      </dgm:t>
    </dgm:pt>
    <dgm:pt modelId="{EFAC2B9A-3EFC-40DF-A297-937BEA1F5DAB}">
      <dgm:prSet phldrT="[Tekst]"/>
      <dgm:spPr/>
      <dgm:t>
        <a:bodyPr/>
        <a:lstStyle/>
        <a:p>
          <a:r>
            <a:rPr lang="nb-NO" dirty="0" smtClean="0">
              <a:latin typeface="Times New Roman"/>
              <a:cs typeface="Times New Roman"/>
            </a:rPr>
            <a:t>§</a:t>
          </a:r>
          <a:r>
            <a:rPr lang="nb-NO" dirty="0" smtClean="0"/>
            <a:t> 22 + underparagrafer</a:t>
          </a:r>
          <a:endParaRPr lang="nb-NO" dirty="0"/>
        </a:p>
      </dgm:t>
    </dgm:pt>
    <dgm:pt modelId="{878BE0E1-FF48-4820-9A8F-00AD309BCE80}" type="parTrans" cxnId="{92E0FEAA-6953-4B81-A343-8482B0F3E2AE}">
      <dgm:prSet/>
      <dgm:spPr/>
      <dgm:t>
        <a:bodyPr/>
        <a:lstStyle/>
        <a:p>
          <a:endParaRPr lang="nb-NO"/>
        </a:p>
      </dgm:t>
    </dgm:pt>
    <dgm:pt modelId="{FBA38125-5D06-41A0-924B-CB5EC13B3019}" type="sibTrans" cxnId="{92E0FEAA-6953-4B81-A343-8482B0F3E2AE}">
      <dgm:prSet/>
      <dgm:spPr/>
      <dgm:t>
        <a:bodyPr/>
        <a:lstStyle/>
        <a:p>
          <a:endParaRPr lang="nb-NO"/>
        </a:p>
      </dgm:t>
    </dgm:pt>
    <dgm:pt modelId="{B3EF19BF-0353-4338-BEA1-634984BFE8C9}">
      <dgm:prSet phldrT="[Tekst]"/>
      <dgm:spPr/>
      <dgm:t>
        <a:bodyPr/>
        <a:lstStyle/>
        <a:p>
          <a:r>
            <a:rPr lang="nb-NO" dirty="0" smtClean="0"/>
            <a:t>Filtrering</a:t>
          </a:r>
          <a:endParaRPr lang="nb-NO" dirty="0"/>
        </a:p>
      </dgm:t>
    </dgm:pt>
    <dgm:pt modelId="{C45B98AF-FD17-43CA-8B27-FDF40BE763EE}" type="parTrans" cxnId="{F18535AC-F75C-477B-8628-D72BB7429E69}">
      <dgm:prSet/>
      <dgm:spPr/>
      <dgm:t>
        <a:bodyPr/>
        <a:lstStyle/>
        <a:p>
          <a:endParaRPr lang="nb-NO"/>
        </a:p>
      </dgm:t>
    </dgm:pt>
    <dgm:pt modelId="{5173B5CC-8D9D-488D-9D1C-9A3837A22FCF}" type="sibTrans" cxnId="{F18535AC-F75C-477B-8628-D72BB7429E69}">
      <dgm:prSet/>
      <dgm:spPr/>
      <dgm:t>
        <a:bodyPr/>
        <a:lstStyle/>
        <a:p>
          <a:endParaRPr lang="nb-NO"/>
        </a:p>
      </dgm:t>
    </dgm:pt>
    <dgm:pt modelId="{76B3A0B5-6A4D-472D-9A64-3CBD3EDF2AB8}">
      <dgm:prSet phldrT="[Tekst]"/>
      <dgm:spPr/>
      <dgm:t>
        <a:bodyPr/>
        <a:lstStyle/>
        <a:p>
          <a:r>
            <a:rPr lang="nb-NO" dirty="0" smtClean="0"/>
            <a:t>Sunnmøre politidistrikt</a:t>
          </a:r>
          <a:endParaRPr lang="nb-NO" dirty="0"/>
        </a:p>
      </dgm:t>
    </dgm:pt>
    <dgm:pt modelId="{12D71217-3431-4F50-9D4A-8AD09447E186}" type="parTrans" cxnId="{F5AFABEA-5C40-4AAA-BA35-82773DB692B1}">
      <dgm:prSet/>
      <dgm:spPr/>
      <dgm:t>
        <a:bodyPr/>
        <a:lstStyle/>
        <a:p>
          <a:endParaRPr lang="nb-NO"/>
        </a:p>
      </dgm:t>
    </dgm:pt>
    <dgm:pt modelId="{A5B6DD89-9B79-4FEF-A5A0-B6590EF4E1A8}" type="sibTrans" cxnId="{F5AFABEA-5C40-4AAA-BA35-82773DB692B1}">
      <dgm:prSet/>
      <dgm:spPr/>
      <dgm:t>
        <a:bodyPr/>
        <a:lstStyle/>
        <a:p>
          <a:endParaRPr lang="nb-NO"/>
        </a:p>
      </dgm:t>
    </dgm:pt>
    <dgm:pt modelId="{940A7FE2-F60C-4358-8910-8E437CF25A71}">
      <dgm:prSet phldrT="[Tekst]"/>
      <dgm:spPr/>
      <dgm:t>
        <a:bodyPr/>
        <a:lstStyle/>
        <a:p>
          <a:r>
            <a:rPr lang="nb-NO" dirty="0" smtClean="0"/>
            <a:t>Mangelfull -&gt; akseptabelt</a:t>
          </a:r>
          <a:endParaRPr lang="nb-NO" dirty="0"/>
        </a:p>
      </dgm:t>
    </dgm:pt>
    <dgm:pt modelId="{5773D054-0E22-4B2D-962C-32F0E33F184B}" type="parTrans" cxnId="{4FB67A27-D264-47CB-B0A8-919D8B8AE8BD}">
      <dgm:prSet/>
      <dgm:spPr/>
      <dgm:t>
        <a:bodyPr/>
        <a:lstStyle/>
        <a:p>
          <a:endParaRPr lang="nb-NO"/>
        </a:p>
      </dgm:t>
    </dgm:pt>
    <dgm:pt modelId="{4D5A3928-DB39-4625-ADB6-38FA8DDDE261}" type="sibTrans" cxnId="{4FB67A27-D264-47CB-B0A8-919D8B8AE8BD}">
      <dgm:prSet/>
      <dgm:spPr/>
      <dgm:t>
        <a:bodyPr/>
        <a:lstStyle/>
        <a:p>
          <a:endParaRPr lang="nb-NO"/>
        </a:p>
      </dgm:t>
    </dgm:pt>
    <dgm:pt modelId="{99E97A7A-C347-4946-A44C-6B8F60A12AC0}">
      <dgm:prSet phldrT="[Tekst]"/>
      <dgm:spPr/>
      <dgm:t>
        <a:bodyPr/>
        <a:lstStyle/>
        <a:p>
          <a:r>
            <a:rPr lang="nb-NO" dirty="0" smtClean="0"/>
            <a:t>Storytelling</a:t>
          </a:r>
          <a:endParaRPr lang="nb-NO" dirty="0"/>
        </a:p>
      </dgm:t>
    </dgm:pt>
    <dgm:pt modelId="{851F5890-8E8E-459C-849D-8AAB1028C2BC}" type="parTrans" cxnId="{D8F2AF6D-5666-4E35-834B-AFC9D86A12F9}">
      <dgm:prSet/>
      <dgm:spPr/>
      <dgm:t>
        <a:bodyPr/>
        <a:lstStyle/>
        <a:p>
          <a:endParaRPr lang="nb-NO"/>
        </a:p>
      </dgm:t>
    </dgm:pt>
    <dgm:pt modelId="{54227EAD-ED41-410C-9BEC-DE402E126997}" type="sibTrans" cxnId="{D8F2AF6D-5666-4E35-834B-AFC9D86A12F9}">
      <dgm:prSet/>
      <dgm:spPr/>
      <dgm:t>
        <a:bodyPr/>
        <a:lstStyle/>
        <a:p>
          <a:endParaRPr lang="nb-NO"/>
        </a:p>
      </dgm:t>
    </dgm:pt>
    <dgm:pt modelId="{266EB1A5-F208-4D44-94DD-3FE53CADFADB}">
      <dgm:prSet phldrT="[Tekst]"/>
      <dgm:spPr/>
      <dgm:t>
        <a:bodyPr/>
        <a:lstStyle/>
        <a:p>
          <a:r>
            <a:rPr lang="nb-NO" b="0" i="0" dirty="0" smtClean="0"/>
            <a:t>Edge </a:t>
          </a:r>
          <a:r>
            <a:rPr lang="nb-NO" b="0" i="0" dirty="0" err="1" smtClean="0"/>
            <a:t>animate</a:t>
          </a:r>
          <a:r>
            <a:rPr lang="nb-NO" b="0" i="0" dirty="0" smtClean="0"/>
            <a:t> og html5</a:t>
          </a:r>
          <a:endParaRPr lang="nb-NO" dirty="0"/>
        </a:p>
      </dgm:t>
    </dgm:pt>
    <dgm:pt modelId="{F3773AEC-E63F-403D-A211-1D13ECDABC54}" type="parTrans" cxnId="{C2BB7EFE-CADF-4B3E-A651-707A01187173}">
      <dgm:prSet/>
      <dgm:spPr/>
      <dgm:t>
        <a:bodyPr/>
        <a:lstStyle/>
        <a:p>
          <a:endParaRPr lang="nb-NO"/>
        </a:p>
      </dgm:t>
    </dgm:pt>
    <dgm:pt modelId="{FB47DBA7-CE9D-4990-9EC8-BD2957A7B848}" type="sibTrans" cxnId="{C2BB7EFE-CADF-4B3E-A651-707A01187173}">
      <dgm:prSet/>
      <dgm:spPr/>
      <dgm:t>
        <a:bodyPr/>
        <a:lstStyle/>
        <a:p>
          <a:endParaRPr lang="nb-NO"/>
        </a:p>
      </dgm:t>
    </dgm:pt>
    <dgm:pt modelId="{56ABE309-9F41-4EA8-AC56-2806A2CB54B9}">
      <dgm:prSet phldrT="[Tekst]"/>
      <dgm:spPr/>
      <dgm:t>
        <a:bodyPr/>
        <a:lstStyle/>
        <a:p>
          <a:r>
            <a:rPr lang="nb-NO" b="0" i="0" dirty="0" smtClean="0"/>
            <a:t>CSS3 og </a:t>
          </a:r>
          <a:r>
            <a:rPr lang="nb-NO" b="0" i="0" dirty="0" err="1" smtClean="0"/>
            <a:t>JQuery</a:t>
          </a:r>
          <a:r>
            <a:rPr lang="nb-NO" b="0" i="0" dirty="0" smtClean="0"/>
            <a:t> og </a:t>
          </a:r>
          <a:r>
            <a:rPr lang="nb-NO" b="0" i="0" dirty="0" err="1" smtClean="0"/>
            <a:t>Bootstrap</a:t>
          </a:r>
          <a:endParaRPr lang="nb-NO" dirty="0"/>
        </a:p>
      </dgm:t>
    </dgm:pt>
    <dgm:pt modelId="{32DEBD10-2D72-4877-B934-2F232EA50165}" type="parTrans" cxnId="{803FBB11-9C7C-4EFA-99BA-29699A4125DD}">
      <dgm:prSet/>
      <dgm:spPr/>
      <dgm:t>
        <a:bodyPr/>
        <a:lstStyle/>
        <a:p>
          <a:endParaRPr lang="nb-NO"/>
        </a:p>
      </dgm:t>
    </dgm:pt>
    <dgm:pt modelId="{A11E413A-3F47-49F7-ABCD-A23ED394E2C2}" type="sibTrans" cxnId="{803FBB11-9C7C-4EFA-99BA-29699A4125DD}">
      <dgm:prSet/>
      <dgm:spPr/>
      <dgm:t>
        <a:bodyPr/>
        <a:lstStyle/>
        <a:p>
          <a:endParaRPr lang="nb-NO"/>
        </a:p>
      </dgm:t>
    </dgm:pt>
    <dgm:pt modelId="{A439FB1A-C0C1-4D24-8698-4414BE3D1315}" type="pres">
      <dgm:prSet presAssocID="{46F18C15-C1FD-4BE9-BFAC-B129E0968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C7DE074-6FD2-4804-A0BB-9CD7E0D5711D}" type="pres">
      <dgm:prSet presAssocID="{583FD9D1-6CCD-448B-B6DD-34858CC67BDD}" presName="linNode" presStyleCnt="0"/>
      <dgm:spPr/>
    </dgm:pt>
    <dgm:pt modelId="{564818F6-FDF1-45E0-82E8-1580BCF2E507}" type="pres">
      <dgm:prSet presAssocID="{583FD9D1-6CCD-448B-B6DD-34858CC67BDD}" presName="parentText" presStyleLbl="node1" presStyleIdx="0" presStyleCnt="3" custLinFactNeighborX="-1239" custLinFactNeighborY="1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C0616F-13C9-4D8D-8530-CEE02001B03A}" type="pres">
      <dgm:prSet presAssocID="{583FD9D1-6CCD-448B-B6DD-34858CC67BD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1032057-B9EA-4883-9671-D3084E264085}" type="pres">
      <dgm:prSet presAssocID="{B964A961-F689-44B3-AD0D-227EBDD620A8}" presName="sp" presStyleCnt="0"/>
      <dgm:spPr/>
    </dgm:pt>
    <dgm:pt modelId="{80F47742-8EF1-4D7A-B48E-91886F1D2A59}" type="pres">
      <dgm:prSet presAssocID="{B3EF19BF-0353-4338-BEA1-634984BFE8C9}" presName="linNode" presStyleCnt="0"/>
      <dgm:spPr/>
    </dgm:pt>
    <dgm:pt modelId="{F7BF5994-C051-4DF3-AA0C-1C168E00F4CB}" type="pres">
      <dgm:prSet presAssocID="{B3EF19BF-0353-4338-BEA1-634984BFE8C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93B9E3D-BDBC-4093-91FF-026C03597057}" type="pres">
      <dgm:prSet presAssocID="{B3EF19BF-0353-4338-BEA1-634984BFE8C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6D56AB-71AB-4AD3-BDA9-32BFD36EA620}" type="pres">
      <dgm:prSet presAssocID="{5173B5CC-8D9D-488D-9D1C-9A3837A22FCF}" presName="sp" presStyleCnt="0"/>
      <dgm:spPr/>
    </dgm:pt>
    <dgm:pt modelId="{D29DB4BF-D787-460E-81E0-F78173FB79BE}" type="pres">
      <dgm:prSet presAssocID="{99E97A7A-C347-4946-A44C-6B8F60A12AC0}" presName="linNode" presStyleCnt="0"/>
      <dgm:spPr/>
    </dgm:pt>
    <dgm:pt modelId="{828976F4-0E89-41AD-BEB8-B04DA83B38E1}" type="pres">
      <dgm:prSet presAssocID="{99E97A7A-C347-4946-A44C-6B8F60A12AC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D8D5A75-81EE-4E59-90A4-EF62F92D47A0}" type="pres">
      <dgm:prSet presAssocID="{99E97A7A-C347-4946-A44C-6B8F60A12AC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7288405-18DA-4903-878E-A1542F4CC7D5}" srcId="{583FD9D1-6CCD-448B-B6DD-34858CC67BDD}" destId="{98326C16-8156-4611-A107-99FAB981F99B}" srcOrd="0" destOrd="0" parTransId="{24041B73-EF08-450C-BD18-45CD159FB6A4}" sibTransId="{878BCF61-2CAF-484E-B132-BA67EFC33F3D}"/>
    <dgm:cxn modelId="{84DFC478-6E82-4AF3-A4F1-0AD4BBD5523D}" type="presOf" srcId="{98326C16-8156-4611-A107-99FAB981F99B}" destId="{E3C0616F-13C9-4D8D-8530-CEE02001B03A}" srcOrd="0" destOrd="0" presId="urn:microsoft.com/office/officeart/2005/8/layout/vList5"/>
    <dgm:cxn modelId="{B7E85FED-8B7C-4A5B-9D2E-E5F09AF208F3}" type="presOf" srcId="{B3EF19BF-0353-4338-BEA1-634984BFE8C9}" destId="{F7BF5994-C051-4DF3-AA0C-1C168E00F4CB}" srcOrd="0" destOrd="0" presId="urn:microsoft.com/office/officeart/2005/8/layout/vList5"/>
    <dgm:cxn modelId="{8EF04212-0FFA-4828-ABBB-A4164234551C}" type="presOf" srcId="{46F18C15-C1FD-4BE9-BFAC-B129E0968ED5}" destId="{A439FB1A-C0C1-4D24-8698-4414BE3D1315}" srcOrd="0" destOrd="0" presId="urn:microsoft.com/office/officeart/2005/8/layout/vList5"/>
    <dgm:cxn modelId="{7FF97DCC-884D-4724-91AC-54FB037C8D55}" type="presOf" srcId="{940A7FE2-F60C-4358-8910-8E437CF25A71}" destId="{C93B9E3D-BDBC-4093-91FF-026C03597057}" srcOrd="0" destOrd="1" presId="urn:microsoft.com/office/officeart/2005/8/layout/vList5"/>
    <dgm:cxn modelId="{8F303CC7-B437-43DF-8FC8-280812FBDEE4}" type="presOf" srcId="{56ABE309-9F41-4EA8-AC56-2806A2CB54B9}" destId="{DD8D5A75-81EE-4E59-90A4-EF62F92D47A0}" srcOrd="0" destOrd="1" presId="urn:microsoft.com/office/officeart/2005/8/layout/vList5"/>
    <dgm:cxn modelId="{70EC1579-CD54-45A8-BA59-1C5D8A15DBAE}" type="presOf" srcId="{76B3A0B5-6A4D-472D-9A64-3CBD3EDF2AB8}" destId="{C93B9E3D-BDBC-4093-91FF-026C03597057}" srcOrd="0" destOrd="0" presId="urn:microsoft.com/office/officeart/2005/8/layout/vList5"/>
    <dgm:cxn modelId="{D2E3A167-57C2-4A1B-AD02-5A2D00379032}" srcId="{46F18C15-C1FD-4BE9-BFAC-B129E0968ED5}" destId="{583FD9D1-6CCD-448B-B6DD-34858CC67BDD}" srcOrd="0" destOrd="0" parTransId="{E2566D90-8E8B-4BB0-871E-70B04158CB43}" sibTransId="{B964A961-F689-44B3-AD0D-227EBDD620A8}"/>
    <dgm:cxn modelId="{92E0FEAA-6953-4B81-A343-8482B0F3E2AE}" srcId="{583FD9D1-6CCD-448B-B6DD-34858CC67BDD}" destId="{EFAC2B9A-3EFC-40DF-A297-937BEA1F5DAB}" srcOrd="1" destOrd="0" parTransId="{878BE0E1-FF48-4820-9A8F-00AD309BCE80}" sibTransId="{FBA38125-5D06-41A0-924B-CB5EC13B3019}"/>
    <dgm:cxn modelId="{4FB67A27-D264-47CB-B0A8-919D8B8AE8BD}" srcId="{B3EF19BF-0353-4338-BEA1-634984BFE8C9}" destId="{940A7FE2-F60C-4358-8910-8E437CF25A71}" srcOrd="1" destOrd="0" parTransId="{5773D054-0E22-4B2D-962C-32F0E33F184B}" sibTransId="{4D5A3928-DB39-4625-ADB6-38FA8DDDE261}"/>
    <dgm:cxn modelId="{F695F9B3-F65D-4297-BA55-E698ADA1B053}" type="presOf" srcId="{99E97A7A-C347-4946-A44C-6B8F60A12AC0}" destId="{828976F4-0E89-41AD-BEB8-B04DA83B38E1}" srcOrd="0" destOrd="0" presId="urn:microsoft.com/office/officeart/2005/8/layout/vList5"/>
    <dgm:cxn modelId="{F18535AC-F75C-477B-8628-D72BB7429E69}" srcId="{46F18C15-C1FD-4BE9-BFAC-B129E0968ED5}" destId="{B3EF19BF-0353-4338-BEA1-634984BFE8C9}" srcOrd="1" destOrd="0" parTransId="{C45B98AF-FD17-43CA-8B27-FDF40BE763EE}" sibTransId="{5173B5CC-8D9D-488D-9D1C-9A3837A22FCF}"/>
    <dgm:cxn modelId="{E64C3A89-9410-49C3-901D-84910567FEFA}" type="presOf" srcId="{266EB1A5-F208-4D44-94DD-3FE53CADFADB}" destId="{DD8D5A75-81EE-4E59-90A4-EF62F92D47A0}" srcOrd="0" destOrd="0" presId="urn:microsoft.com/office/officeart/2005/8/layout/vList5"/>
    <dgm:cxn modelId="{803FBB11-9C7C-4EFA-99BA-29699A4125DD}" srcId="{99E97A7A-C347-4946-A44C-6B8F60A12AC0}" destId="{56ABE309-9F41-4EA8-AC56-2806A2CB54B9}" srcOrd="1" destOrd="0" parTransId="{32DEBD10-2D72-4877-B934-2F232EA50165}" sibTransId="{A11E413A-3F47-49F7-ABCD-A23ED394E2C2}"/>
    <dgm:cxn modelId="{C2BB7EFE-CADF-4B3E-A651-707A01187173}" srcId="{99E97A7A-C347-4946-A44C-6B8F60A12AC0}" destId="{266EB1A5-F208-4D44-94DD-3FE53CADFADB}" srcOrd="0" destOrd="0" parTransId="{F3773AEC-E63F-403D-A211-1D13ECDABC54}" sibTransId="{FB47DBA7-CE9D-4990-9EC8-BD2957A7B848}"/>
    <dgm:cxn modelId="{B6EB35E9-2C27-4093-84E7-0DF65CB8C714}" type="presOf" srcId="{EFAC2B9A-3EFC-40DF-A297-937BEA1F5DAB}" destId="{E3C0616F-13C9-4D8D-8530-CEE02001B03A}" srcOrd="0" destOrd="1" presId="urn:microsoft.com/office/officeart/2005/8/layout/vList5"/>
    <dgm:cxn modelId="{F5AFABEA-5C40-4AAA-BA35-82773DB692B1}" srcId="{B3EF19BF-0353-4338-BEA1-634984BFE8C9}" destId="{76B3A0B5-6A4D-472D-9A64-3CBD3EDF2AB8}" srcOrd="0" destOrd="0" parTransId="{12D71217-3431-4F50-9D4A-8AD09447E186}" sibTransId="{A5B6DD89-9B79-4FEF-A5A0-B6590EF4E1A8}"/>
    <dgm:cxn modelId="{D8F2AF6D-5666-4E35-834B-AFC9D86A12F9}" srcId="{46F18C15-C1FD-4BE9-BFAC-B129E0968ED5}" destId="{99E97A7A-C347-4946-A44C-6B8F60A12AC0}" srcOrd="2" destOrd="0" parTransId="{851F5890-8E8E-459C-849D-8AAB1028C2BC}" sibTransId="{54227EAD-ED41-410C-9BEC-DE402E126997}"/>
    <dgm:cxn modelId="{C98EB1F6-0940-4C37-8969-1603BBACD713}" type="presOf" srcId="{583FD9D1-6CCD-448B-B6DD-34858CC67BDD}" destId="{564818F6-FDF1-45E0-82E8-1580BCF2E507}" srcOrd="0" destOrd="0" presId="urn:microsoft.com/office/officeart/2005/8/layout/vList5"/>
    <dgm:cxn modelId="{DE67B02C-5205-4C1B-9528-8E6A6B982D08}" type="presParOf" srcId="{A439FB1A-C0C1-4D24-8698-4414BE3D1315}" destId="{CC7DE074-6FD2-4804-A0BB-9CD7E0D5711D}" srcOrd="0" destOrd="0" presId="urn:microsoft.com/office/officeart/2005/8/layout/vList5"/>
    <dgm:cxn modelId="{A044DADA-C679-4AA4-B770-AA5D485C6B31}" type="presParOf" srcId="{CC7DE074-6FD2-4804-A0BB-9CD7E0D5711D}" destId="{564818F6-FDF1-45E0-82E8-1580BCF2E507}" srcOrd="0" destOrd="0" presId="urn:microsoft.com/office/officeart/2005/8/layout/vList5"/>
    <dgm:cxn modelId="{022EF0CF-5531-4B28-8028-138F480A60AF}" type="presParOf" srcId="{CC7DE074-6FD2-4804-A0BB-9CD7E0D5711D}" destId="{E3C0616F-13C9-4D8D-8530-CEE02001B03A}" srcOrd="1" destOrd="0" presId="urn:microsoft.com/office/officeart/2005/8/layout/vList5"/>
    <dgm:cxn modelId="{6D828650-FBDC-49DE-8693-40AED292FB2E}" type="presParOf" srcId="{A439FB1A-C0C1-4D24-8698-4414BE3D1315}" destId="{11032057-B9EA-4883-9671-D3084E264085}" srcOrd="1" destOrd="0" presId="urn:microsoft.com/office/officeart/2005/8/layout/vList5"/>
    <dgm:cxn modelId="{ABB0CE8C-1403-46BB-AF8E-D1C4F745F30C}" type="presParOf" srcId="{A439FB1A-C0C1-4D24-8698-4414BE3D1315}" destId="{80F47742-8EF1-4D7A-B48E-91886F1D2A59}" srcOrd="2" destOrd="0" presId="urn:microsoft.com/office/officeart/2005/8/layout/vList5"/>
    <dgm:cxn modelId="{9EDCDD6A-EF0A-4E77-BE92-587FE2031D7A}" type="presParOf" srcId="{80F47742-8EF1-4D7A-B48E-91886F1D2A59}" destId="{F7BF5994-C051-4DF3-AA0C-1C168E00F4CB}" srcOrd="0" destOrd="0" presId="urn:microsoft.com/office/officeart/2005/8/layout/vList5"/>
    <dgm:cxn modelId="{8C45C31B-6CF3-4A41-8F88-DFE0D30693C0}" type="presParOf" srcId="{80F47742-8EF1-4D7A-B48E-91886F1D2A59}" destId="{C93B9E3D-BDBC-4093-91FF-026C03597057}" srcOrd="1" destOrd="0" presId="urn:microsoft.com/office/officeart/2005/8/layout/vList5"/>
    <dgm:cxn modelId="{2C500A23-46E1-482E-8EB3-5804AB264DCF}" type="presParOf" srcId="{A439FB1A-C0C1-4D24-8698-4414BE3D1315}" destId="{006D56AB-71AB-4AD3-BDA9-32BFD36EA620}" srcOrd="3" destOrd="0" presId="urn:microsoft.com/office/officeart/2005/8/layout/vList5"/>
    <dgm:cxn modelId="{47D09532-F2E8-4680-9E78-A6F17E92F61A}" type="presParOf" srcId="{A439FB1A-C0C1-4D24-8698-4414BE3D1315}" destId="{D29DB4BF-D787-460E-81E0-F78173FB79BE}" srcOrd="4" destOrd="0" presId="urn:microsoft.com/office/officeart/2005/8/layout/vList5"/>
    <dgm:cxn modelId="{8B2B6EB4-A682-4739-BAF6-20552F187DE0}" type="presParOf" srcId="{D29DB4BF-D787-460E-81E0-F78173FB79BE}" destId="{828976F4-0E89-41AD-BEB8-B04DA83B38E1}" srcOrd="0" destOrd="0" presId="urn:microsoft.com/office/officeart/2005/8/layout/vList5"/>
    <dgm:cxn modelId="{DCF2B16F-EE2A-4E36-BF0C-FFDB8F6FA19F}" type="presParOf" srcId="{D29DB4BF-D787-460E-81E0-F78173FB79BE}" destId="{DD8D5A75-81EE-4E59-90A4-EF62F92D47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C0616F-13C9-4D8D-8530-CEE02001B03A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300" kern="1200" dirty="0" smtClean="0"/>
            <a:t>937 dommer</a:t>
          </a:r>
          <a:endParaRPr lang="nb-N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300" kern="1200" dirty="0" smtClean="0">
              <a:latin typeface="Times New Roman"/>
              <a:cs typeface="Times New Roman"/>
            </a:rPr>
            <a:t>§</a:t>
          </a:r>
          <a:r>
            <a:rPr lang="nb-NO" sz="2300" kern="1200" dirty="0" smtClean="0"/>
            <a:t> 22 + underparagrafer</a:t>
          </a:r>
          <a:endParaRPr lang="nb-NO" sz="2300" kern="1200" dirty="0"/>
        </a:p>
      </dsp:txBody>
      <dsp:txXfrm rot="5400000">
        <a:off x="3621405" y="-1293891"/>
        <a:ext cx="1047750" cy="3901440"/>
      </dsp:txXfrm>
    </dsp:sp>
    <dsp:sp modelId="{564818F6-FDF1-45E0-82E8-1580BCF2E507}">
      <dsp:nvSpPr>
        <dsp:cNvPr id="0" name=""/>
        <dsp:cNvSpPr/>
      </dsp:nvSpPr>
      <dsp:spPr>
        <a:xfrm>
          <a:off x="0" y="2233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Data</a:t>
          </a:r>
          <a:endParaRPr lang="nb-NO" sz="2900" kern="1200" dirty="0"/>
        </a:p>
      </dsp:txBody>
      <dsp:txXfrm>
        <a:off x="0" y="2233"/>
        <a:ext cx="2194560" cy="1309687"/>
      </dsp:txXfrm>
    </dsp:sp>
    <dsp:sp modelId="{C93B9E3D-BDBC-4093-91FF-026C03597057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300" kern="1200" dirty="0" smtClean="0"/>
            <a:t>Sunnmøre politidistrikt</a:t>
          </a:r>
          <a:endParaRPr lang="nb-N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300" kern="1200" dirty="0" smtClean="0"/>
            <a:t>Mangelfull -&gt; akseptabelt</a:t>
          </a:r>
          <a:endParaRPr lang="nb-NO" sz="2300" kern="1200" dirty="0"/>
        </a:p>
      </dsp:txBody>
      <dsp:txXfrm rot="5400000">
        <a:off x="3621405" y="81279"/>
        <a:ext cx="1047750" cy="3901440"/>
      </dsp:txXfrm>
    </dsp:sp>
    <dsp:sp modelId="{F7BF5994-C051-4DF3-AA0C-1C168E00F4CB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Filtrering</a:t>
          </a:r>
          <a:endParaRPr lang="nb-NO" sz="2900" kern="1200" dirty="0"/>
        </a:p>
      </dsp:txBody>
      <dsp:txXfrm>
        <a:off x="0" y="1377156"/>
        <a:ext cx="2194560" cy="1309687"/>
      </dsp:txXfrm>
    </dsp:sp>
    <dsp:sp modelId="{DD8D5A75-81EE-4E59-90A4-EF62F92D47A0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300" b="0" i="0" kern="1200" dirty="0" smtClean="0"/>
            <a:t>Edge </a:t>
          </a:r>
          <a:r>
            <a:rPr lang="nb-NO" sz="2300" b="0" i="0" kern="1200" dirty="0" err="1" smtClean="0"/>
            <a:t>animate</a:t>
          </a:r>
          <a:r>
            <a:rPr lang="nb-NO" sz="2300" b="0" i="0" kern="1200" dirty="0" smtClean="0"/>
            <a:t> og html5</a:t>
          </a:r>
          <a:endParaRPr lang="nb-N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300" b="0" i="0" kern="1200" dirty="0" smtClean="0"/>
            <a:t>CSS3 og </a:t>
          </a:r>
          <a:r>
            <a:rPr lang="nb-NO" sz="2300" b="0" i="0" kern="1200" dirty="0" err="1" smtClean="0"/>
            <a:t>JQuery</a:t>
          </a:r>
          <a:r>
            <a:rPr lang="nb-NO" sz="2300" b="0" i="0" kern="1200" dirty="0" smtClean="0"/>
            <a:t> og </a:t>
          </a:r>
          <a:r>
            <a:rPr lang="nb-NO" sz="2300" b="0" i="0" kern="1200" dirty="0" err="1" smtClean="0"/>
            <a:t>Bootstrap</a:t>
          </a:r>
          <a:endParaRPr lang="nb-NO" sz="2300" kern="1200" dirty="0"/>
        </a:p>
      </dsp:txBody>
      <dsp:txXfrm rot="5400000">
        <a:off x="3621405" y="1456451"/>
        <a:ext cx="1047750" cy="3901440"/>
      </dsp:txXfrm>
    </dsp:sp>
    <dsp:sp modelId="{828976F4-0E89-41AD-BEB8-B04DA83B38E1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Storytelling</a:t>
          </a:r>
          <a:endParaRPr lang="nb-NO" sz="2900" kern="1200" dirty="0"/>
        </a:p>
      </dsp:txBody>
      <dsp:txXfrm>
        <a:off x="0" y="2752328"/>
        <a:ext cx="2194560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621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0040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4008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6880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573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0413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8816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894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3367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0648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8432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7F39-18B6-4002-8D8F-E0105C657BCE}" type="datetimeFigureOut">
              <a:rPr lang="nb-NO" smtClean="0"/>
              <a:pPr/>
              <a:t>25.05.2014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00B-A64F-402C-8EEB-458C9A88E7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3440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nteraktiv.smp.no/2014/rb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mp.no/nyheter/alesundogomland/article9621603.e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106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4" y="364348"/>
            <a:ext cx="9017500" cy="6493652"/>
          </a:xfrm>
        </p:spPr>
      </p:pic>
    </p:spTree>
    <p:extLst>
      <p:ext uri="{BB962C8B-B14F-4D97-AF65-F5344CB8AC3E}">
        <p14:creationId xmlns:p14="http://schemas.microsoft.com/office/powerpoint/2010/main" xmlns="" val="16637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76"/>
            <a:ext cx="9143999" cy="6852424"/>
          </a:xfrm>
        </p:spPr>
      </p:pic>
    </p:spTree>
    <p:extLst>
      <p:ext uri="{BB962C8B-B14F-4D97-AF65-F5344CB8AC3E}">
        <p14:creationId xmlns:p14="http://schemas.microsoft.com/office/powerpoint/2010/main" xmlns="" val="26354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1"/>
            <a:ext cx="9361040" cy="6857507"/>
          </a:xfrm>
        </p:spPr>
      </p:pic>
    </p:spTree>
    <p:extLst>
      <p:ext uri="{BB962C8B-B14F-4D97-AF65-F5344CB8AC3E}">
        <p14:creationId xmlns:p14="http://schemas.microsoft.com/office/powerpoint/2010/main" xmlns="" val="6786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6213"/>
            <a:ext cx="8396094" cy="5933107"/>
          </a:xfrm>
        </p:spPr>
      </p:pic>
    </p:spTree>
    <p:extLst>
      <p:ext uri="{BB962C8B-B14F-4D97-AF65-F5344CB8AC3E}">
        <p14:creationId xmlns:p14="http://schemas.microsoft.com/office/powerpoint/2010/main" xmlns="" val="32913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911"/>
            <a:ext cx="9116854" cy="6442433"/>
          </a:xfrm>
        </p:spPr>
      </p:pic>
      <p:sp>
        <p:nvSpPr>
          <p:cNvPr id="5" name="TekstSylinder 4"/>
          <p:cNvSpPr txBox="1"/>
          <p:nvPr/>
        </p:nvSpPr>
        <p:spPr>
          <a:xfrm>
            <a:off x="3923928" y="241027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latin typeface="Prestige Elite Std" pitchFamily="49" charset="0"/>
                <a:cs typeface="Courier New" panose="02070309020205020404" pitchFamily="49" charset="0"/>
              </a:rPr>
              <a:t>Hvorfor drive med #</a:t>
            </a:r>
            <a:r>
              <a:rPr lang="nb-NO" b="1" dirty="0" err="1" smtClean="0">
                <a:latin typeface="Prestige Elite Std" pitchFamily="49" charset="0"/>
                <a:cs typeface="Courier New" panose="02070309020205020404" pitchFamily="49" charset="0"/>
              </a:rPr>
              <a:t>ddj</a:t>
            </a:r>
            <a:r>
              <a:rPr lang="nb-NO" b="1" dirty="0" smtClean="0">
                <a:latin typeface="Prestige Elite Std" pitchFamily="49" charset="0"/>
                <a:cs typeface="Courier New" panose="02070309020205020404" pitchFamily="49" charset="0"/>
              </a:rPr>
              <a:t>?</a:t>
            </a:r>
            <a:endParaRPr lang="nb-NO" b="1" dirty="0">
              <a:latin typeface="Prestige Elite Std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499992" y="53732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latin typeface="Prestige Elite Std" pitchFamily="49" charset="0"/>
                <a:cs typeface="Courier New" panose="02070309020205020404" pitchFamily="49" charset="0"/>
              </a:rPr>
              <a:t>Et innblikk i #</a:t>
            </a:r>
            <a:r>
              <a:rPr lang="nb-NO" b="1" dirty="0" err="1" smtClean="0">
                <a:latin typeface="Prestige Elite Std" pitchFamily="49" charset="0"/>
                <a:cs typeface="Courier New" panose="02070309020205020404" pitchFamily="49" charset="0"/>
              </a:rPr>
              <a:t>smplab</a:t>
            </a:r>
            <a:endParaRPr lang="nb-NO" b="1" dirty="0">
              <a:latin typeface="Prestige Elite Std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2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80928"/>
            <a:ext cx="8229600" cy="3729037"/>
          </a:xfrm>
        </p:spPr>
      </p:pic>
      <p:sp>
        <p:nvSpPr>
          <p:cNvPr id="5" name="TekstSylinder 4"/>
          <p:cNvSpPr txBox="1"/>
          <p:nvPr/>
        </p:nvSpPr>
        <p:spPr>
          <a:xfrm>
            <a:off x="323528" y="54868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latin typeface="Prestige Elite Std" pitchFamily="49" charset="0"/>
              </a:rPr>
              <a:t>1. Data </a:t>
            </a:r>
            <a:r>
              <a:rPr lang="nb-NO" sz="2000" dirty="0" err="1" smtClean="0">
                <a:latin typeface="Prestige Elite Std" pitchFamily="49" charset="0"/>
              </a:rPr>
              <a:t>mining</a:t>
            </a:r>
            <a:r>
              <a:rPr lang="nb-NO" sz="2000" dirty="0" smtClean="0">
                <a:latin typeface="Prestige Elite Std" pitchFamily="49" charset="0"/>
              </a:rPr>
              <a:t> – 2. </a:t>
            </a:r>
            <a:r>
              <a:rPr lang="nb-NO" sz="2000" dirty="0">
                <a:latin typeface="Prestige Elite Std" pitchFamily="49" charset="0"/>
              </a:rPr>
              <a:t>F</a:t>
            </a:r>
            <a:r>
              <a:rPr lang="nb-NO" sz="2000" dirty="0" smtClean="0">
                <a:latin typeface="Prestige Elite Std" pitchFamily="49" charset="0"/>
              </a:rPr>
              <a:t>iltrering – 3. </a:t>
            </a:r>
            <a:r>
              <a:rPr lang="nb-NO" sz="2000" dirty="0">
                <a:latin typeface="Prestige Elite Std" pitchFamily="49" charset="0"/>
              </a:rPr>
              <a:t>S</a:t>
            </a:r>
            <a:r>
              <a:rPr lang="nb-NO" sz="2000" dirty="0" smtClean="0">
                <a:latin typeface="Prestige Elite Std" pitchFamily="49" charset="0"/>
              </a:rPr>
              <a:t>torytelling</a:t>
            </a:r>
            <a:endParaRPr lang="nb-NO" sz="2000" dirty="0">
              <a:latin typeface="Prestige Elite Std" pitchFamily="49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666786" y="1556792"/>
            <a:ext cx="588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latin typeface="Prestige Elite Std" pitchFamily="49" charset="0"/>
              </a:rPr>
              <a:t>En del av nyhetsdesken– finner storyer/forsterker storyer</a:t>
            </a:r>
            <a:endParaRPr lang="nb-NO" sz="2000" dirty="0">
              <a:latin typeface="Prestige Elite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0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6747"/>
            <a:ext cx="1855771" cy="109163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8572" y="-13827"/>
            <a:ext cx="2625428" cy="170315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00338"/>
            <a:ext cx="3311626" cy="1867458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682734"/>
            <a:ext cx="7164288" cy="4175266"/>
          </a:xfr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190" y="15075"/>
            <a:ext cx="3082866" cy="196212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851" y="4725144"/>
            <a:ext cx="1885852" cy="213285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7032"/>
            <a:ext cx="2589684" cy="1795369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4"/>
            <a:ext cx="1969938" cy="242088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53630"/>
            <a:ext cx="2505587" cy="2028332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5962"/>
            <a:ext cx="2351554" cy="128107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539" y="1853631"/>
            <a:ext cx="1872461" cy="13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7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4010" y="0"/>
            <a:ext cx="10328010" cy="685800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115616" y="357127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>
                <a:latin typeface="Prestige Elite Std" pitchFamily="49" charset="0"/>
              </a:rPr>
              <a:t>937 promilledommer</a:t>
            </a:r>
          </a:p>
        </p:txBody>
      </p:sp>
      <p:sp>
        <p:nvSpPr>
          <p:cNvPr id="3" name="Pil høyre 2"/>
          <p:cNvSpPr/>
          <p:nvPr/>
        </p:nvSpPr>
        <p:spPr>
          <a:xfrm>
            <a:off x="4211960" y="2708920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220072" y="27725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latin typeface="Prestige Elite Std" pitchFamily="49" charset="0"/>
              </a:rPr>
              <a:t>Nov 2013</a:t>
            </a:r>
            <a:endParaRPr lang="nb-NO" b="1" dirty="0">
              <a:latin typeface="Prestige Elite Std" pitchFamily="49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204325690"/>
              </p:ext>
            </p:extLst>
          </p:nvPr>
        </p:nvGraphicFramePr>
        <p:xfrm>
          <a:off x="2813750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92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kstSylinder 2"/>
          <p:cNvSpPr txBox="1"/>
          <p:nvPr/>
        </p:nvSpPr>
        <p:spPr>
          <a:xfrm>
            <a:off x="282514" y="4653136"/>
            <a:ext cx="3384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  <a:latin typeface="Prestige Elite Std" pitchFamily="49" charset="0"/>
              </a:rPr>
              <a:t>Hva fikk vi?</a:t>
            </a:r>
          </a:p>
          <a:p>
            <a:endParaRPr lang="nb-NO" sz="2000" b="1" dirty="0" smtClean="0">
              <a:solidFill>
                <a:schemeClr val="bg1"/>
              </a:solidFill>
              <a:latin typeface="Prestige Elite Std" pitchFamily="49" charset="0"/>
            </a:endParaRPr>
          </a:p>
          <a:p>
            <a:r>
              <a:rPr lang="nb-NO" sz="2000" b="1" dirty="0" smtClean="0">
                <a:solidFill>
                  <a:schemeClr val="bg1"/>
                </a:solidFill>
                <a:latin typeface="Prestige Elite Std" pitchFamily="49" charset="0"/>
              </a:rPr>
              <a:t>Data på </a:t>
            </a:r>
            <a:r>
              <a:rPr lang="nb-NO" sz="2000" b="1" dirty="0" smtClean="0">
                <a:solidFill>
                  <a:srgbClr val="00B050"/>
                </a:solidFill>
                <a:latin typeface="Prestige Elite Std" pitchFamily="49" charset="0"/>
              </a:rPr>
              <a:t>alder</a:t>
            </a:r>
            <a:r>
              <a:rPr lang="nb-NO" sz="2000" b="1" dirty="0" smtClean="0">
                <a:solidFill>
                  <a:schemeClr val="bg1"/>
                </a:solidFill>
                <a:latin typeface="Prestige Elite Std" pitchFamily="49" charset="0"/>
              </a:rPr>
              <a:t>, </a:t>
            </a:r>
            <a:r>
              <a:rPr lang="nb-NO" sz="2000" b="1" dirty="0" smtClean="0">
                <a:solidFill>
                  <a:srgbClr val="00B050"/>
                </a:solidFill>
                <a:latin typeface="Prestige Elite Std" pitchFamily="49" charset="0"/>
              </a:rPr>
              <a:t>kjønn</a:t>
            </a:r>
            <a:r>
              <a:rPr lang="nb-NO" sz="2000" b="1" dirty="0" smtClean="0">
                <a:solidFill>
                  <a:schemeClr val="bg1"/>
                </a:solidFill>
                <a:latin typeface="Prestige Elite Std" pitchFamily="49" charset="0"/>
              </a:rPr>
              <a:t>, </a:t>
            </a:r>
            <a:r>
              <a:rPr lang="nb-NO" sz="2000" b="1" dirty="0" smtClean="0">
                <a:solidFill>
                  <a:srgbClr val="00B050"/>
                </a:solidFill>
                <a:latin typeface="Prestige Elite Std" pitchFamily="49" charset="0"/>
              </a:rPr>
              <a:t>statsborgerskap</a:t>
            </a:r>
            <a:r>
              <a:rPr lang="nb-NO" sz="2000" b="1" dirty="0" smtClean="0">
                <a:solidFill>
                  <a:schemeClr val="bg1"/>
                </a:solidFill>
                <a:latin typeface="Prestige Elite Std" pitchFamily="49" charset="0"/>
              </a:rPr>
              <a:t>, </a:t>
            </a:r>
            <a:r>
              <a:rPr lang="nb-NO" sz="2000" b="1" dirty="0" smtClean="0">
                <a:solidFill>
                  <a:srgbClr val="00B050"/>
                </a:solidFill>
                <a:latin typeface="Prestige Elite Std" pitchFamily="49" charset="0"/>
              </a:rPr>
              <a:t>bokommune</a:t>
            </a:r>
            <a:r>
              <a:rPr lang="nb-NO" sz="2000" b="1" dirty="0" smtClean="0">
                <a:solidFill>
                  <a:schemeClr val="bg1"/>
                </a:solidFill>
                <a:latin typeface="Prestige Elite Std" pitchFamily="49" charset="0"/>
              </a:rPr>
              <a:t>, </a:t>
            </a:r>
            <a:r>
              <a:rPr lang="nb-NO" sz="2000" b="1" dirty="0" smtClean="0">
                <a:solidFill>
                  <a:srgbClr val="00B050"/>
                </a:solidFill>
                <a:latin typeface="Prestige Elite Std" pitchFamily="49" charset="0"/>
              </a:rPr>
              <a:t>hvor de ble tatt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36096" y="4653136"/>
            <a:ext cx="33843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latin typeface="Prestige Elite Std" pitchFamily="49" charset="0"/>
              </a:rPr>
              <a:t>Hva fikk vi ikke?</a:t>
            </a:r>
          </a:p>
          <a:p>
            <a:endParaRPr lang="nb-NO" sz="2000" b="1" dirty="0" smtClean="0">
              <a:solidFill>
                <a:schemeClr val="bg1"/>
              </a:solidFill>
              <a:latin typeface="Prestige Elite Std" pitchFamily="49" charset="0"/>
            </a:endParaRPr>
          </a:p>
          <a:p>
            <a:r>
              <a:rPr lang="nb-NO" sz="2000" b="1" dirty="0" smtClean="0">
                <a:solidFill>
                  <a:srgbClr val="FF0000"/>
                </a:solidFill>
                <a:latin typeface="Prestige Elite Std" pitchFamily="49" charset="0"/>
              </a:rPr>
              <a:t>Type </a:t>
            </a:r>
            <a:r>
              <a:rPr lang="nb-NO" sz="2000" b="1" dirty="0">
                <a:solidFill>
                  <a:srgbClr val="FF0000"/>
                </a:solidFill>
                <a:latin typeface="Prestige Elite Std" pitchFamily="49" charset="0"/>
              </a:rPr>
              <a:t>rus</a:t>
            </a:r>
            <a:r>
              <a:rPr lang="nb-NO" sz="2000" b="1" dirty="0">
                <a:solidFill>
                  <a:schemeClr val="bg1"/>
                </a:solidFill>
                <a:latin typeface="Prestige Elite Std" pitchFamily="49" charset="0"/>
              </a:rPr>
              <a:t>, </a:t>
            </a:r>
            <a:r>
              <a:rPr lang="nb-NO" sz="2000" b="1" dirty="0">
                <a:solidFill>
                  <a:srgbClr val="FF0000"/>
                </a:solidFill>
                <a:latin typeface="Prestige Elite Std" pitchFamily="49" charset="0"/>
              </a:rPr>
              <a:t>nivået på promille</a:t>
            </a:r>
            <a:r>
              <a:rPr lang="nb-NO" sz="2000" b="1" dirty="0">
                <a:solidFill>
                  <a:schemeClr val="bg1"/>
                </a:solidFill>
                <a:latin typeface="Prestige Elite Std" pitchFamily="49" charset="0"/>
              </a:rPr>
              <a:t>, </a:t>
            </a:r>
            <a:r>
              <a:rPr lang="nb-NO" sz="2000" b="1" dirty="0">
                <a:solidFill>
                  <a:srgbClr val="FF0000"/>
                </a:solidFill>
                <a:latin typeface="Prestige Elite Std" pitchFamily="49" charset="0"/>
              </a:rPr>
              <a:t>tidspunkt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79512" y="69269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  <a:latin typeface="Prestige Elite Std" pitchFamily="49" charset="0"/>
              </a:rPr>
              <a:t>Ba om data første gang: Februar 2013</a:t>
            </a:r>
            <a:endParaRPr lang="nb-NO" sz="2000" b="1" dirty="0" smtClean="0">
              <a:solidFill>
                <a:schemeClr val="bg1"/>
              </a:solidFill>
              <a:latin typeface="Prestige Elite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0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683568" y="1484784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atin typeface="Prestige Elite Std" pitchFamily="49" charset="0"/>
              </a:rPr>
              <a:t>Mandag: </a:t>
            </a:r>
            <a:r>
              <a:rPr lang="nb-NO" sz="2400" b="1" dirty="0" smtClean="0">
                <a:latin typeface="Prestige Elite Std" pitchFamily="49" charset="0"/>
              </a:rPr>
              <a:t>Første sak – promilleoffer Pål</a:t>
            </a:r>
          </a:p>
          <a:p>
            <a:endParaRPr lang="nb-NO" sz="2000" b="1" dirty="0" smtClean="0">
              <a:latin typeface="Prestige Elite Std" pitchFamily="49" charset="0"/>
            </a:endParaRPr>
          </a:p>
          <a:p>
            <a:r>
              <a:rPr lang="nb-NO" sz="2800" b="1" dirty="0" smtClean="0">
                <a:latin typeface="Prestige Elite Std" pitchFamily="49" charset="0"/>
              </a:rPr>
              <a:t>Tirsdag: </a:t>
            </a:r>
            <a:r>
              <a:rPr lang="nb-NO" sz="2400" b="1" dirty="0" smtClean="0">
                <a:latin typeface="Prestige Elite Std" pitchFamily="49" charset="0"/>
              </a:rPr>
              <a:t>Datasettet og kjønnsvinkling</a:t>
            </a:r>
          </a:p>
          <a:p>
            <a:endParaRPr lang="nb-NO" sz="2400" b="1" dirty="0" smtClean="0">
              <a:latin typeface="Prestige Elite Std" pitchFamily="49" charset="0"/>
            </a:endParaRPr>
          </a:p>
          <a:p>
            <a:r>
              <a:rPr lang="nb-NO" sz="2800" b="1" dirty="0" smtClean="0">
                <a:latin typeface="Prestige Elite Std" pitchFamily="49" charset="0"/>
              </a:rPr>
              <a:t>Onsdag: </a:t>
            </a:r>
            <a:r>
              <a:rPr lang="nb-NO" sz="2400" b="1" dirty="0" smtClean="0">
                <a:latin typeface="Prestige Elite Std" pitchFamily="49" charset="0"/>
              </a:rPr>
              <a:t>Innvandrere overrepresentert</a:t>
            </a:r>
          </a:p>
          <a:p>
            <a:endParaRPr lang="nb-NO" sz="2400" b="1" dirty="0">
              <a:latin typeface="Prestige Elite Std" pitchFamily="49" charset="0"/>
            </a:endParaRPr>
          </a:p>
          <a:p>
            <a:r>
              <a:rPr lang="nb-NO" sz="2800" b="1" dirty="0" smtClean="0">
                <a:latin typeface="Prestige Elite Std" pitchFamily="49" charset="0"/>
              </a:rPr>
              <a:t>Torsdag: </a:t>
            </a:r>
            <a:r>
              <a:rPr lang="nb-NO" sz="2400" b="1" dirty="0" smtClean="0">
                <a:latin typeface="Prestige Elite Std" pitchFamily="49" charset="0"/>
              </a:rPr>
              <a:t>Kommunevinkling</a:t>
            </a:r>
          </a:p>
          <a:p>
            <a:endParaRPr lang="nb-NO" sz="2400" b="1" dirty="0">
              <a:latin typeface="Prestige Elite Std" pitchFamily="49" charset="0"/>
            </a:endParaRPr>
          </a:p>
          <a:p>
            <a:r>
              <a:rPr lang="nb-NO" sz="2400" b="1" dirty="0" smtClean="0">
                <a:latin typeface="Prestige Elite Std" pitchFamily="49" charset="0"/>
              </a:rPr>
              <a:t>Fredag/lørdag: Promillekjøreren snakker ut?</a:t>
            </a:r>
            <a:endParaRPr lang="nb-NO" sz="2400" b="1" dirty="0">
              <a:latin typeface="Prestige Elite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9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0"/>
            <a:ext cx="4752528" cy="6785402"/>
          </a:xfrm>
        </p:spPr>
      </p:pic>
    </p:spTree>
    <p:extLst>
      <p:ext uri="{BB962C8B-B14F-4D97-AF65-F5344CB8AC3E}">
        <p14:creationId xmlns:p14="http://schemas.microsoft.com/office/powerpoint/2010/main" xmlns="" val="28908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71" y="273050"/>
            <a:ext cx="9006190" cy="64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8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122</Words>
  <Application>Microsoft Office PowerPoint</Application>
  <PresentationFormat>Skjermfremvisning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Tormod Utne</dc:creator>
  <cp:lastModifiedBy>Reidun</cp:lastModifiedBy>
  <cp:revision>65</cp:revision>
  <dcterms:created xsi:type="dcterms:W3CDTF">2014-03-18T09:27:35Z</dcterms:created>
  <dcterms:modified xsi:type="dcterms:W3CDTF">2014-05-25T20:34:00Z</dcterms:modified>
</cp:coreProperties>
</file>