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4" r:id="rId3"/>
    <p:sldId id="267" r:id="rId4"/>
    <p:sldId id="268" r:id="rId5"/>
    <p:sldId id="262" r:id="rId6"/>
    <p:sldId id="263" r:id="rId7"/>
    <p:sldId id="272" r:id="rId8"/>
    <p:sldId id="260" r:id="rId9"/>
    <p:sldId id="264" r:id="rId10"/>
    <p:sldId id="265" r:id="rId11"/>
    <p:sldId id="270" r:id="rId12"/>
    <p:sldId id="257" r:id="rId13"/>
    <p:sldId id="258" r:id="rId14"/>
    <p:sldId id="278" r:id="rId15"/>
    <p:sldId id="279" r:id="rId16"/>
    <p:sldId id="277" r:id="rId17"/>
    <p:sldId id="259" r:id="rId1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5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42655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68024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8223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65386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24186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15303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84815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14879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663805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426682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70055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9D3AB-01E7-402E-853B-4A1D518FF769}" type="datetimeFigureOut">
              <a:rPr lang="nb-NO" smtClean="0"/>
              <a:pPr/>
              <a:t>26.05.2014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BFC9C-F9C1-4265-9729-C7D0B0F3062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84262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576064" y="5157192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spc="600" dirty="0" smtClean="0">
                <a:solidFill>
                  <a:srgbClr val="FF0000"/>
                </a:solidFill>
              </a:rPr>
              <a:t>SAMFUNNSOPPDRAGET</a:t>
            </a:r>
            <a:endParaRPr lang="nb-NO" sz="5400" spc="600" dirty="0">
              <a:solidFill>
                <a:srgbClr val="FF0000"/>
              </a:solidFill>
            </a:endParaRPr>
          </a:p>
        </p:txBody>
      </p:sp>
      <p:sp>
        <p:nvSpPr>
          <p:cNvPr id="5" name="Pil ned 4"/>
          <p:cNvSpPr/>
          <p:nvPr/>
        </p:nvSpPr>
        <p:spPr>
          <a:xfrm>
            <a:off x="2267744" y="0"/>
            <a:ext cx="2016224" cy="3933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il ned 5"/>
          <p:cNvSpPr/>
          <p:nvPr/>
        </p:nvSpPr>
        <p:spPr>
          <a:xfrm rot="10800000">
            <a:off x="4788024" y="692696"/>
            <a:ext cx="2088232" cy="38314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7975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53454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-36512" y="5589240"/>
            <a:ext cx="9865096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b="1" dirty="0" smtClean="0"/>
              <a:t>Vise at det henger sammen</a:t>
            </a:r>
            <a:endParaRPr lang="nb-NO" sz="5400" b="1" dirty="0"/>
          </a:p>
        </p:txBody>
      </p:sp>
    </p:spTree>
    <p:extLst>
      <p:ext uri="{BB962C8B-B14F-4D97-AF65-F5344CB8AC3E}">
        <p14:creationId xmlns:p14="http://schemas.microsoft.com/office/powerpoint/2010/main" xmlns="" val="15287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0"/>
            <a:ext cx="4817745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-324544" y="2996952"/>
            <a:ext cx="3888432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NYTT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34158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C:\Users\eghan\AppData\Local\Microsoft\Windows\Temporary Internet Files\Content.Outlook\20CFGINW\grunnlov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82042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ghan\AppData\Local\Microsoft\Windows\Temporary Internet Files\Content.Outlook\20CFGINW\klasseromm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9295" y="132062"/>
            <a:ext cx="4162062" cy="594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395536" y="5320778"/>
            <a:ext cx="8229600" cy="125700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Slippe til og forsterke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24169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print"/>
          <a:srcRect b="14921"/>
          <a:stretch/>
        </p:blipFill>
        <p:spPr>
          <a:xfrm>
            <a:off x="1691680" y="-252591"/>
            <a:ext cx="5746576" cy="710119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743400" y="5301208"/>
            <a:ext cx="5365104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SI I FRA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38665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098" name="Picture 2" descr="C:\Users\eghan\AppData\Local\Temp\ScreenClip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36"/>
            <a:ext cx="674489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2051720" y="5301208"/>
            <a:ext cx="7128792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På en ny måte…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38406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44758"/>
            <a:ext cx="367003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323528" y="321297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FF0000"/>
                </a:solidFill>
              </a:rPr>
              <a:t>MONOPOL</a:t>
            </a:r>
            <a:endParaRPr lang="nb-NO" sz="3200" dirty="0">
              <a:solidFill>
                <a:srgbClr val="FF0000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6516216" y="3212976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FF0000"/>
                </a:solidFill>
              </a:rPr>
              <a:t>Mangel på informasjon</a:t>
            </a:r>
            <a:endParaRPr lang="nb-NO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68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22" t="539" r="24303" b="-539"/>
          <a:stretch/>
        </p:blipFill>
        <p:spPr bwMode="auto">
          <a:xfrm>
            <a:off x="2915816" y="1385748"/>
            <a:ext cx="2736304" cy="3359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323528" y="3212976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FF0000"/>
                </a:solidFill>
              </a:rPr>
              <a:t>Lastebil</a:t>
            </a:r>
          </a:p>
          <a:p>
            <a:r>
              <a:rPr lang="nb-NO" sz="3200" dirty="0" smtClean="0">
                <a:solidFill>
                  <a:srgbClr val="FF0000"/>
                </a:solidFill>
              </a:rPr>
              <a:t>Bud</a:t>
            </a:r>
          </a:p>
          <a:p>
            <a:r>
              <a:rPr lang="nb-NO" sz="3200" dirty="0" smtClean="0">
                <a:solidFill>
                  <a:srgbClr val="FF0000"/>
                </a:solidFill>
              </a:rPr>
              <a:t>Leseplattform</a:t>
            </a:r>
          </a:p>
          <a:p>
            <a:r>
              <a:rPr lang="nb-NO" sz="3200" dirty="0" smtClean="0">
                <a:solidFill>
                  <a:srgbClr val="FF0000"/>
                </a:solidFill>
              </a:rPr>
              <a:t>Produksjonsplattform</a:t>
            </a:r>
          </a:p>
          <a:p>
            <a:r>
              <a:rPr lang="nb-NO" sz="3200" dirty="0" smtClean="0">
                <a:solidFill>
                  <a:srgbClr val="FF0000"/>
                </a:solidFill>
              </a:rPr>
              <a:t>Kamera</a:t>
            </a:r>
          </a:p>
          <a:p>
            <a:endParaRPr lang="nb-NO" sz="3200" dirty="0">
              <a:solidFill>
                <a:srgbClr val="FF0000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868144" y="3212976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FF0000"/>
                </a:solidFill>
              </a:rPr>
              <a:t>Informasjons-</a:t>
            </a:r>
          </a:p>
          <a:p>
            <a:r>
              <a:rPr lang="nb-NO" sz="4000" dirty="0" smtClean="0">
                <a:solidFill>
                  <a:srgbClr val="FF0000"/>
                </a:solidFill>
              </a:rPr>
              <a:t>overflod</a:t>
            </a:r>
            <a:endParaRPr lang="nb-NO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46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Good Cheap or Fa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12968" cy="59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6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100"/>
            <a:ext cx="9144000" cy="6516602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536504" y="5301208"/>
            <a:ext cx="4788024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VÆRE DER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49890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9700"/>
            <a:ext cx="9144000" cy="657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0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5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21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315417"/>
            <a:ext cx="10188625" cy="7310829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-285056" y="4581128"/>
            <a:ext cx="4788024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Løfte fram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31879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139700"/>
            <a:ext cx="9144000" cy="657687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743400" y="5301208"/>
            <a:ext cx="5365104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SETTE SØKELYS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12325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179310"/>
            <a:ext cx="10130647" cy="723704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76902" y="3438263"/>
            <a:ext cx="5365104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AVSLØRE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156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26640"/>
            <a:ext cx="7273993" cy="5237449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916832"/>
            <a:ext cx="6732240" cy="478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ktangel 5"/>
          <p:cNvSpPr/>
          <p:nvPr/>
        </p:nvSpPr>
        <p:spPr>
          <a:xfrm>
            <a:off x="3808984" y="786341"/>
            <a:ext cx="5365104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Er det slik?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24617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53766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539552" y="5301208"/>
            <a:ext cx="8568952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 smtClean="0"/>
              <a:t>Vise konsekvenser</a:t>
            </a:r>
            <a:endParaRPr lang="nb-NO" sz="6600" b="1" dirty="0"/>
          </a:p>
        </p:txBody>
      </p:sp>
    </p:spTree>
    <p:extLst>
      <p:ext uri="{BB962C8B-B14F-4D97-AF65-F5344CB8AC3E}">
        <p14:creationId xmlns:p14="http://schemas.microsoft.com/office/powerpoint/2010/main" xmlns="" val="37861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43</Words>
  <Application>Microsoft Office PowerPoint</Application>
  <PresentationFormat>Skjermfremvisning (4:3)</PresentationFormat>
  <Paragraphs>21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18" baseType="lpstr">
      <vt:lpstr>Office-tema</vt:lpstr>
      <vt:lpstr>Lysbilde 1</vt:lpstr>
      <vt:lpstr>Lysbilde 2</vt:lpstr>
      <vt:lpstr>Lysbilde 3</vt:lpstr>
      <vt:lpstr>Lysbilde 4</vt:lpstr>
      <vt:lpstr>Lysbilde 5</vt:lpstr>
      <vt:lpstr>Lysbilde 6</vt:lpstr>
      <vt:lpstr>Lysbilde 7</vt:lpstr>
      <vt:lpstr>Lysbilde 8</vt:lpstr>
      <vt:lpstr>Lysbilde 9</vt:lpstr>
      <vt:lpstr>Lysbilde 10</vt:lpstr>
      <vt:lpstr>Lysbilde 11</vt:lpstr>
      <vt:lpstr>Lysbilde 12</vt:lpstr>
      <vt:lpstr>Lysbilde 13</vt:lpstr>
      <vt:lpstr>Lysbilde 14</vt:lpstr>
      <vt:lpstr>Lysbilde 15</vt:lpstr>
      <vt:lpstr>Lysbilde 16</vt:lpstr>
      <vt:lpstr>Lysbilde 17</vt:lpstr>
    </vt:vector>
  </TitlesOfParts>
  <Company>Schibsted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Hansen, Espen Egil</dc:creator>
  <cp:lastModifiedBy>Reidun</cp:lastModifiedBy>
  <cp:revision>11</cp:revision>
  <dcterms:created xsi:type="dcterms:W3CDTF">2014-05-06T12:10:48Z</dcterms:created>
  <dcterms:modified xsi:type="dcterms:W3CDTF">2014-05-25T22:15:01Z</dcterms:modified>
</cp:coreProperties>
</file>